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9" r:id="rId3"/>
    <p:sldId id="291" r:id="rId4"/>
    <p:sldId id="273" r:id="rId5"/>
    <p:sldId id="274" r:id="rId6"/>
    <p:sldId id="275" r:id="rId7"/>
    <p:sldId id="276" r:id="rId8"/>
    <p:sldId id="278" r:id="rId9"/>
    <p:sldId id="279" r:id="rId10"/>
    <p:sldId id="292" r:id="rId11"/>
    <p:sldId id="293" r:id="rId12"/>
    <p:sldId id="294" r:id="rId13"/>
    <p:sldId id="295" r:id="rId14"/>
    <p:sldId id="290" r:id="rId1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14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16.11.2023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16.11.2023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16.11.2023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16.11.2023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16.11.2023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16.11.2023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16.11.2023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16.11.2023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16.11.2023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16.11.2023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16.11.2023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013C3-F4A9-4C37-84F2-9CA79C71EE0A}" type="datetimeFigureOut">
              <a:rPr lang="ru-RU" smtClean="0"/>
              <a:pPr/>
              <a:t>16.11.2023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71472" y="285728"/>
            <a:ext cx="7772400" cy="1470025"/>
          </a:xfrm>
        </p:spPr>
        <p:txBody>
          <a:bodyPr/>
          <a:lstStyle/>
          <a:p>
            <a:r>
              <a:rPr lang="ru-RU" dirty="0" smtClean="0"/>
              <a:t>Лабораторная работа </a:t>
            </a:r>
            <a:r>
              <a:rPr lang="ru-RU" dirty="0" smtClean="0"/>
              <a:t>№</a:t>
            </a:r>
            <a:r>
              <a:rPr lang="en-US" dirty="0" smtClean="0"/>
              <a:t>3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57158" y="2071678"/>
            <a:ext cx="8358246" cy="1752600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chemeClr val="tx1"/>
                </a:solidFill>
              </a:rPr>
              <a:t>Тема </a:t>
            </a:r>
            <a:r>
              <a:rPr lang="ru-RU" sz="2800" dirty="0" smtClean="0">
                <a:solidFill>
                  <a:schemeClr val="tx1"/>
                </a:solidFill>
              </a:rPr>
              <a:t>«Настройка </a:t>
            </a:r>
            <a:r>
              <a:rPr lang="en-US" sz="2800" dirty="0" smtClean="0">
                <a:solidFill>
                  <a:schemeClr val="tx1"/>
                </a:solidFill>
              </a:rPr>
              <a:t>DHCP-</a:t>
            </a:r>
            <a:r>
              <a:rPr lang="ru-RU" sz="2800" dirty="0" smtClean="0">
                <a:solidFill>
                  <a:schemeClr val="tx1"/>
                </a:solidFill>
              </a:rPr>
              <a:t>сервера»</a:t>
            </a:r>
            <a:endParaRPr lang="ru-RU" sz="2800" dirty="0" smtClean="0">
              <a:solidFill>
                <a:schemeClr val="tx1"/>
              </a:solidFill>
            </a:endParaRPr>
          </a:p>
          <a:p>
            <a:r>
              <a:rPr lang="ru-RU" sz="2400" dirty="0">
                <a:solidFill>
                  <a:schemeClr val="tx1"/>
                </a:solidFill>
              </a:rPr>
              <a:t>по дисциплине </a:t>
            </a:r>
            <a:r>
              <a:rPr lang="ru-RU" sz="2400" dirty="0" smtClean="0">
                <a:solidFill>
                  <a:schemeClr val="tx1"/>
                </a:solidFill>
              </a:rPr>
              <a:t>«Администрирование сетевых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ru-RU" sz="2400" dirty="0" smtClean="0">
                <a:solidFill>
                  <a:schemeClr val="tx1"/>
                </a:solidFill>
              </a:rPr>
              <a:t>подсистем»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43372" y="4786322"/>
            <a:ext cx="47149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Выполнил:  </a:t>
            </a:r>
            <a:r>
              <a:rPr lang="ru-RU" u="sng" dirty="0"/>
              <a:t>Щербак Маргарита Романовна</a:t>
            </a:r>
            <a:endParaRPr lang="ru-RU" dirty="0"/>
          </a:p>
          <a:p>
            <a:r>
              <a:rPr lang="ru-RU" dirty="0"/>
              <a:t>                                                                          Студент группы: </a:t>
            </a:r>
            <a:r>
              <a:rPr lang="ru-RU" u="sng" dirty="0"/>
              <a:t>НПИбд-02-21</a:t>
            </a:r>
            <a:r>
              <a:rPr lang="ru-RU" dirty="0"/>
              <a:t>	</a:t>
            </a:r>
          </a:p>
          <a:p>
            <a:r>
              <a:rPr lang="ru-RU" dirty="0"/>
              <a:t>			                                   </a:t>
            </a:r>
            <a:r>
              <a:rPr lang="ru-RU" dirty="0" smtClean="0"/>
              <a:t>«</a:t>
            </a:r>
            <a:r>
              <a:rPr lang="ru-RU" u="sng" dirty="0" smtClean="0"/>
              <a:t>1</a:t>
            </a:r>
            <a:r>
              <a:rPr lang="en-US" u="sng" dirty="0" smtClean="0"/>
              <a:t>4</a:t>
            </a:r>
            <a:r>
              <a:rPr lang="ru-RU" dirty="0" smtClean="0"/>
              <a:t>» </a:t>
            </a:r>
            <a:r>
              <a:rPr lang="ru-RU" dirty="0" smtClean="0"/>
              <a:t>ноября 20</a:t>
            </a:r>
            <a:r>
              <a:rPr lang="ru-RU" u="sng" dirty="0" smtClean="0"/>
              <a:t>23</a:t>
            </a:r>
            <a:r>
              <a:rPr lang="ru-RU" dirty="0" smtClean="0"/>
              <a:t>г</a:t>
            </a:r>
            <a:r>
              <a:rPr lang="ru-RU" dirty="0"/>
              <a:t>.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/>
          <p:nvPr/>
        </p:nvPicPr>
        <p:blipFill>
          <a:blip r:embed="rId2"/>
          <a:srcRect b="44362"/>
          <a:stretch>
            <a:fillRect/>
          </a:stretch>
        </p:blipFill>
        <p:spPr bwMode="auto">
          <a:xfrm>
            <a:off x="214282" y="928670"/>
            <a:ext cx="4025562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/>
          <p:nvPr/>
        </p:nvPicPr>
        <p:blipFill>
          <a:blip r:embed="rId3">
            <a:lum contrast="20000"/>
          </a:blip>
          <a:srcRect r="51614" b="27577"/>
          <a:stretch>
            <a:fillRect/>
          </a:stretch>
        </p:blipFill>
        <p:spPr bwMode="auto">
          <a:xfrm>
            <a:off x="214282" y="2928934"/>
            <a:ext cx="4238371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4">
            <a:lum contrast="20000"/>
          </a:blip>
          <a:srcRect r="55265" b="8654"/>
          <a:stretch>
            <a:fillRect/>
          </a:stretch>
        </p:blipFill>
        <p:spPr bwMode="auto">
          <a:xfrm>
            <a:off x="5072066" y="3071810"/>
            <a:ext cx="3786214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Прямоугольник 7"/>
          <p:cNvSpPr/>
          <p:nvPr/>
        </p:nvSpPr>
        <p:spPr>
          <a:xfrm>
            <a:off x="5072066" y="2000240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600" dirty="0" smtClean="0"/>
              <a:t>Вывод команды </a:t>
            </a:r>
            <a:r>
              <a:rPr lang="ru-RU" sz="1600" dirty="0" err="1" smtClean="0"/>
              <a:t>ifconfig</a:t>
            </a:r>
            <a:r>
              <a:rPr lang="ru-RU" sz="1600" dirty="0" smtClean="0"/>
              <a:t> предоставляет информацию о сетевых интерфейсах на устройстве</a:t>
            </a:r>
            <a:endParaRPr lang="ru-RU" sz="16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571472" y="6143644"/>
            <a:ext cx="34114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/>
              <a:t>Информация о работе DHCP-сервера</a:t>
            </a:r>
            <a:endParaRPr lang="ru-RU" sz="16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1214414" y="428604"/>
            <a:ext cx="2052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/>
              <a:t>Запуск машины </a:t>
            </a:r>
            <a:r>
              <a:rPr lang="ru-RU" sz="1600" dirty="0" err="1" smtClean="0"/>
              <a:t>client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85720" y="285728"/>
            <a:ext cx="3543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/>
              <a:t>Настройка обновления DNS-зоны</a:t>
            </a:r>
            <a:endParaRPr lang="ru-RU" dirty="0"/>
          </a:p>
        </p:txBody>
      </p:sp>
      <p:pic>
        <p:nvPicPr>
          <p:cNvPr id="6" name="Рисунок 5"/>
          <p:cNvPicPr/>
          <p:nvPr/>
        </p:nvPicPr>
        <p:blipFill>
          <a:blip r:embed="rId2">
            <a:lum contrast="20000"/>
          </a:blip>
          <a:srcRect r="59914" b="46321"/>
          <a:stretch>
            <a:fillRect/>
          </a:stretch>
        </p:blipFill>
        <p:spPr bwMode="auto">
          <a:xfrm>
            <a:off x="285720" y="857232"/>
            <a:ext cx="4124325" cy="2656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3">
            <a:lum contrast="20000"/>
          </a:blip>
          <a:srcRect r="50760" b="-22"/>
          <a:stretch>
            <a:fillRect/>
          </a:stretch>
        </p:blipFill>
        <p:spPr bwMode="auto">
          <a:xfrm>
            <a:off x="4714876" y="357167"/>
            <a:ext cx="4168557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/>
          <p:cNvPicPr/>
          <p:nvPr/>
        </p:nvPicPr>
        <p:blipFill>
          <a:blip r:embed="rId4">
            <a:lum contrast="20000"/>
          </a:blip>
          <a:srcRect r="50694" b="52516"/>
          <a:stretch>
            <a:fillRect/>
          </a:stretch>
        </p:blipFill>
        <p:spPr bwMode="auto">
          <a:xfrm>
            <a:off x="285720" y="4357694"/>
            <a:ext cx="4071966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Прямоугольник 8"/>
          <p:cNvSpPr/>
          <p:nvPr/>
        </p:nvSpPr>
        <p:spPr>
          <a:xfrm>
            <a:off x="285720" y="3857628"/>
            <a:ext cx="39963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/>
              <a:t>Перезапуск DHCP-сервера прошёл успешно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214282" y="285728"/>
            <a:ext cx="79296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Анализ работы DHCP-сервера после настройки обновления DNS-зоны</a:t>
            </a:r>
            <a:endParaRPr lang="ru-RU" dirty="0"/>
          </a:p>
        </p:txBody>
      </p:sp>
      <p:pic>
        <p:nvPicPr>
          <p:cNvPr id="7" name="Рисунок 6"/>
          <p:cNvPicPr/>
          <p:nvPr/>
        </p:nvPicPr>
        <p:blipFill>
          <a:blip r:embed="rId2">
            <a:lum contrast="20000"/>
          </a:blip>
          <a:srcRect t="33465" r="51475" b="-22"/>
          <a:stretch>
            <a:fillRect/>
          </a:stretch>
        </p:blipFill>
        <p:spPr bwMode="auto">
          <a:xfrm>
            <a:off x="285720" y="1357298"/>
            <a:ext cx="4704037" cy="3104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Прямоугольник 7"/>
          <p:cNvSpPr/>
          <p:nvPr/>
        </p:nvSpPr>
        <p:spPr>
          <a:xfrm>
            <a:off x="214282" y="785794"/>
            <a:ext cx="69294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убедилась в наличии DNS-записи о клиенте в прямой DNS-зоне</a:t>
            </a:r>
            <a:endParaRPr lang="ru-RU" sz="16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214282" y="4714884"/>
            <a:ext cx="85725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Внесение изменений в настройки внутреннего окружения виртуальной машины</a:t>
            </a:r>
            <a:endParaRPr lang="ru-RU" dirty="0"/>
          </a:p>
        </p:txBody>
      </p:sp>
      <p:pic>
        <p:nvPicPr>
          <p:cNvPr id="10" name="Рисунок 9"/>
          <p:cNvPicPr/>
          <p:nvPr/>
        </p:nvPicPr>
        <p:blipFill>
          <a:blip r:embed="rId3">
            <a:lum contrast="20000"/>
          </a:blip>
          <a:srcRect t="58529" r="22571" b="15942"/>
          <a:stretch>
            <a:fillRect/>
          </a:stretch>
        </p:blipFill>
        <p:spPr bwMode="auto">
          <a:xfrm>
            <a:off x="285720" y="5286388"/>
            <a:ext cx="6929486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/>
          <p:nvPr/>
        </p:nvPicPr>
        <p:blipFill>
          <a:blip r:embed="rId2">
            <a:lum contrast="20000"/>
          </a:blip>
          <a:srcRect r="55265" b="17654"/>
          <a:stretch>
            <a:fillRect/>
          </a:stretch>
        </p:blipFill>
        <p:spPr bwMode="auto">
          <a:xfrm>
            <a:off x="285720" y="1285860"/>
            <a:ext cx="4313709" cy="381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6314" y="714356"/>
            <a:ext cx="4000496" cy="4938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Прямоугольник 8"/>
          <p:cNvSpPr/>
          <p:nvPr/>
        </p:nvSpPr>
        <p:spPr>
          <a:xfrm>
            <a:off x="285720" y="357166"/>
            <a:ext cx="43577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Этот </a:t>
            </a:r>
            <a:r>
              <a:rPr lang="ru-RU" sz="1600" dirty="0" err="1" smtClean="0"/>
              <a:t>скрипт</a:t>
            </a:r>
            <a:r>
              <a:rPr lang="ru-RU" sz="1600" dirty="0" smtClean="0"/>
              <a:t> повторяет произведённые мной действия по установке и настройке DHCP-сервера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7158" y="2428868"/>
            <a:ext cx="8429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 smtClean="0"/>
              <a:t>Вывод: </a:t>
            </a:r>
            <a:r>
              <a:rPr lang="ru-RU" dirty="0" smtClean="0"/>
              <a:t>таким образом, в ходе выполнения л/</a:t>
            </a:r>
            <a:r>
              <a:rPr lang="ru-RU" dirty="0" err="1" smtClean="0"/>
              <a:t>р</a:t>
            </a:r>
            <a:r>
              <a:rPr lang="ru-RU" dirty="0" smtClean="0"/>
              <a:t> №3, я приобрела практические навыки по установке и конфигурированию DHCP-сервера.</a:t>
            </a:r>
            <a:endParaRPr lang="ru-RU" dirty="0" smtClean="0"/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2910" y="1857364"/>
            <a:ext cx="192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Цель работы</a:t>
            </a:r>
            <a:r>
              <a:rPr lang="en-US" b="1" dirty="0" smtClean="0"/>
              <a:t>:</a:t>
            </a:r>
            <a:endParaRPr lang="ru-RU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42910" y="2428868"/>
            <a:ext cx="8215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Приобретение практических навыков по установке и конфигурированию </a:t>
            </a:r>
            <a:endParaRPr lang="en-US" dirty="0" smtClean="0"/>
          </a:p>
          <a:p>
            <a:r>
              <a:rPr lang="ru-RU" dirty="0" smtClean="0"/>
              <a:t>DHCP-сервера</a:t>
            </a:r>
            <a:r>
              <a:rPr lang="ru-RU" dirty="0" smtClean="0"/>
              <a:t>.</a:t>
            </a:r>
            <a:endParaRPr lang="ru-RU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14348" y="1142984"/>
            <a:ext cx="15001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Задание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642910" y="1643050"/>
            <a:ext cx="785818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+mj-lt"/>
              <a:buAutoNum type="arabicPeriod"/>
            </a:pPr>
            <a:r>
              <a:rPr lang="ru-RU" sz="1600" dirty="0" smtClean="0"/>
              <a:t>Установить на виртуальной машине </a:t>
            </a:r>
            <a:r>
              <a:rPr lang="ru-RU" sz="1600" dirty="0" err="1" smtClean="0"/>
              <a:t>server</a:t>
            </a:r>
            <a:r>
              <a:rPr lang="ru-RU" sz="1600" dirty="0" smtClean="0"/>
              <a:t> DHCP-сервер.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ru-RU" sz="1600" dirty="0" smtClean="0"/>
              <a:t>Настроить виртуальную машину </a:t>
            </a:r>
            <a:r>
              <a:rPr lang="ru-RU" sz="1600" dirty="0" err="1" smtClean="0"/>
              <a:t>server</a:t>
            </a:r>
            <a:r>
              <a:rPr lang="ru-RU" sz="1600" dirty="0" smtClean="0"/>
              <a:t> в качестве DHCP-сервера для виртуальной внутренней сети.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ru-RU" sz="1600" dirty="0" smtClean="0"/>
              <a:t>Проверить корректность работы DHCP-сервера в виртуальной внутренней сети путём запуска виртуальной машины </a:t>
            </a:r>
            <a:r>
              <a:rPr lang="ru-RU" sz="1600" dirty="0" err="1" smtClean="0"/>
              <a:t>client</a:t>
            </a:r>
            <a:r>
              <a:rPr lang="ru-RU" sz="1600" dirty="0" smtClean="0"/>
              <a:t> и применения соответствующих утилит диагностики.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ru-RU" sz="1600" dirty="0" smtClean="0"/>
              <a:t>Настроить обновление DNS-зоны при появлении в виртуальной внутренней сети новых узлов.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ru-RU" sz="1600" dirty="0" smtClean="0"/>
              <a:t>Проверить корректность работы DHCP-сервера и обновления DNS-зоны в виртуальной внутренней сети путём запуска виртуальной машины </a:t>
            </a:r>
            <a:r>
              <a:rPr lang="ru-RU" sz="1600" dirty="0" err="1" smtClean="0"/>
              <a:t>client</a:t>
            </a:r>
            <a:r>
              <a:rPr lang="ru-RU" sz="1600" dirty="0" smtClean="0"/>
              <a:t> и применения соответствующих утилит диагностики.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ru-RU" sz="1600" dirty="0" smtClean="0"/>
              <a:t>Написать </a:t>
            </a:r>
            <a:r>
              <a:rPr lang="ru-RU" sz="1600" dirty="0" err="1" smtClean="0"/>
              <a:t>скрипт</a:t>
            </a:r>
            <a:r>
              <a:rPr lang="ru-RU" sz="1600" dirty="0" smtClean="0"/>
              <a:t> для </a:t>
            </a:r>
            <a:r>
              <a:rPr lang="ru-RU" sz="1600" dirty="0" err="1" smtClean="0"/>
              <a:t>Vagrant</a:t>
            </a:r>
            <a:r>
              <a:rPr lang="ru-RU" sz="1600" dirty="0" smtClean="0"/>
              <a:t>, фиксирующий действия по установке и настройке </a:t>
            </a:r>
            <a:r>
              <a:rPr lang="ru-RU" sz="1600" dirty="0" err="1" smtClean="0"/>
              <a:t>DHCPсервера</a:t>
            </a:r>
            <a:r>
              <a:rPr lang="ru-RU" sz="1600" dirty="0" smtClean="0"/>
              <a:t> во внутреннем окружении виртуальной машины </a:t>
            </a:r>
            <a:r>
              <a:rPr lang="ru-RU" sz="1600" dirty="0" err="1" smtClean="0"/>
              <a:t>server</a:t>
            </a:r>
            <a:r>
              <a:rPr lang="ru-RU" sz="1600" dirty="0" smtClean="0"/>
              <a:t>. Соответствующим образом внести изменения в </a:t>
            </a:r>
            <a:r>
              <a:rPr lang="ru-RU" sz="1600" dirty="0" err="1" smtClean="0"/>
              <a:t>Vagrantfile</a:t>
            </a:r>
            <a:r>
              <a:rPr lang="ru-RU" sz="1600" dirty="0" smtClean="0"/>
              <a:t>.</a:t>
            </a:r>
          </a:p>
          <a:p>
            <a:pPr marL="342900" indent="-342900" algn="just"/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7158" y="285728"/>
            <a:ext cx="3357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Выполнение работы</a:t>
            </a:r>
          </a:p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357158" y="785794"/>
            <a:ext cx="850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Установка DHCP-сервера</a:t>
            </a:r>
            <a:endParaRPr lang="ru-RU" dirty="0"/>
          </a:p>
        </p:txBody>
      </p:sp>
      <p:pic>
        <p:nvPicPr>
          <p:cNvPr id="7" name="Рисунок 6" descr="C:\Users\Acer\OneDrive\Изображения\Снимки экрана\Снимок экрана 2023-11-09 125912.png"/>
          <p:cNvPicPr/>
          <p:nvPr/>
        </p:nvPicPr>
        <p:blipFill>
          <a:blip r:embed="rId2">
            <a:lum contrast="10000"/>
          </a:blip>
          <a:srcRect b="1889"/>
          <a:stretch>
            <a:fillRect/>
          </a:stretch>
        </p:blipFill>
        <p:spPr bwMode="auto">
          <a:xfrm>
            <a:off x="4214810" y="285728"/>
            <a:ext cx="4576060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Рисунок 8"/>
          <p:cNvPicPr/>
          <p:nvPr/>
        </p:nvPicPr>
        <p:blipFill>
          <a:blip r:embed="rId3">
            <a:lum contrast="20000"/>
          </a:blip>
          <a:srcRect l="25174" t="14667" r="25743" b="13333"/>
          <a:stretch>
            <a:fillRect/>
          </a:stretch>
        </p:blipFill>
        <p:spPr bwMode="auto">
          <a:xfrm>
            <a:off x="285720" y="2928934"/>
            <a:ext cx="5133212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Прямоугольник 10"/>
          <p:cNvSpPr/>
          <p:nvPr/>
        </p:nvSpPr>
        <p:spPr>
          <a:xfrm>
            <a:off x="5572132" y="6072206"/>
            <a:ext cx="1678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Установка </a:t>
            </a:r>
            <a:r>
              <a:rPr lang="ru-RU" dirty="0" err="1" smtClean="0"/>
              <a:t>dhcp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/>
          <p:cNvSpPr/>
          <p:nvPr/>
        </p:nvSpPr>
        <p:spPr>
          <a:xfrm>
            <a:off x="428564" y="357166"/>
            <a:ext cx="87154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Конфигурирование DHCP-сервера</a:t>
            </a:r>
            <a:endParaRPr lang="ru-RU" dirty="0"/>
          </a:p>
        </p:txBody>
      </p:sp>
      <p:pic>
        <p:nvPicPr>
          <p:cNvPr id="6" name="Рисунок 5"/>
          <p:cNvPicPr/>
          <p:nvPr/>
        </p:nvPicPr>
        <p:blipFill>
          <a:blip r:embed="rId2">
            <a:lum contrast="20000"/>
          </a:blip>
          <a:srcRect l="22127" t="71076" r="21593" b="14333"/>
          <a:stretch>
            <a:fillRect/>
          </a:stretch>
        </p:blipFill>
        <p:spPr bwMode="auto">
          <a:xfrm>
            <a:off x="285720" y="928670"/>
            <a:ext cx="6286544" cy="714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3">
            <a:lum contrast="20000"/>
          </a:blip>
          <a:srcRect l="22608" t="10000" r="21578"/>
          <a:stretch>
            <a:fillRect/>
          </a:stretch>
        </p:blipFill>
        <p:spPr bwMode="auto">
          <a:xfrm>
            <a:off x="3929058" y="2786058"/>
            <a:ext cx="4878508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Прямоугольник 8"/>
          <p:cNvSpPr/>
          <p:nvPr/>
        </p:nvSpPr>
        <p:spPr>
          <a:xfrm>
            <a:off x="4071934" y="2143116"/>
            <a:ext cx="458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Редактирование файла /</a:t>
            </a:r>
            <a:r>
              <a:rPr lang="ru-RU" dirty="0" err="1" smtClean="0"/>
              <a:t>etc</a:t>
            </a:r>
            <a:r>
              <a:rPr lang="ru-RU" dirty="0" smtClean="0"/>
              <a:t>/</a:t>
            </a:r>
            <a:r>
              <a:rPr lang="ru-RU" dirty="0" err="1" smtClean="0"/>
              <a:t>dhcp</a:t>
            </a:r>
            <a:r>
              <a:rPr lang="ru-RU" dirty="0" smtClean="0"/>
              <a:t>/</a:t>
            </a:r>
            <a:r>
              <a:rPr lang="ru-RU" dirty="0" err="1" smtClean="0"/>
              <a:t>dhcpd.conf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/>
          <p:nvPr/>
        </p:nvPicPr>
        <p:blipFill>
          <a:blip r:embed="rId2">
            <a:lum contrast="20000"/>
          </a:blip>
          <a:srcRect t="82569"/>
          <a:stretch>
            <a:fillRect/>
          </a:stretch>
        </p:blipFill>
        <p:spPr bwMode="auto">
          <a:xfrm>
            <a:off x="285720" y="928670"/>
            <a:ext cx="6357982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/>
          <p:nvPr/>
        </p:nvPicPr>
        <p:blipFill>
          <a:blip r:embed="rId3">
            <a:lum contrast="20000"/>
          </a:blip>
          <a:srcRect l="16996" t="21333" r="22395" b="16667"/>
          <a:stretch>
            <a:fillRect/>
          </a:stretch>
        </p:blipFill>
        <p:spPr bwMode="auto">
          <a:xfrm>
            <a:off x="285720" y="1357298"/>
            <a:ext cx="5497461" cy="270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Прямоугольник 7"/>
          <p:cNvSpPr/>
          <p:nvPr/>
        </p:nvSpPr>
        <p:spPr>
          <a:xfrm>
            <a:off x="285720" y="357166"/>
            <a:ext cx="6858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Настроила привязку </a:t>
            </a:r>
            <a:r>
              <a:rPr lang="ru-RU" sz="1600" dirty="0" err="1" smtClean="0"/>
              <a:t>dhcpd</a:t>
            </a:r>
            <a:r>
              <a:rPr lang="ru-RU" sz="1600" dirty="0" smtClean="0"/>
              <a:t> к интерфейсу eth1 виртуальной машины </a:t>
            </a:r>
            <a:r>
              <a:rPr lang="ru-RU" sz="1600" dirty="0" err="1" smtClean="0"/>
              <a:t>server</a:t>
            </a:r>
            <a:endParaRPr lang="ru-RU" sz="1600" dirty="0"/>
          </a:p>
        </p:txBody>
      </p:sp>
      <p:pic>
        <p:nvPicPr>
          <p:cNvPr id="11" name="Рисунок 10"/>
          <p:cNvPicPr/>
          <p:nvPr/>
        </p:nvPicPr>
        <p:blipFill>
          <a:blip r:embed="rId4">
            <a:lum contrast="20000"/>
          </a:blip>
          <a:srcRect/>
          <a:stretch>
            <a:fillRect/>
          </a:stretch>
        </p:blipFill>
        <p:spPr bwMode="auto">
          <a:xfrm>
            <a:off x="285721" y="4286257"/>
            <a:ext cx="5715040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Рисунок 11"/>
          <p:cNvPicPr/>
          <p:nvPr/>
        </p:nvPicPr>
        <p:blipFill>
          <a:blip r:embed="rId5">
            <a:lum contrast="20000"/>
          </a:blip>
          <a:srcRect l="32389" t="12333" r="38386" b="40015"/>
          <a:stretch>
            <a:fillRect/>
          </a:stretch>
        </p:blipFill>
        <p:spPr>
          <a:xfrm>
            <a:off x="6143636" y="4286256"/>
            <a:ext cx="2786082" cy="2357454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2071670" y="6000768"/>
            <a:ext cx="55007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Редактирование файла прямой</a:t>
            </a:r>
            <a:r>
              <a:rPr lang="en-US" sz="1600" dirty="0" smtClean="0"/>
              <a:t> DNS-</a:t>
            </a:r>
            <a:r>
              <a:rPr lang="ru-RU" sz="1600" dirty="0" smtClean="0"/>
              <a:t>зоны</a:t>
            </a:r>
            <a:r>
              <a:rPr lang="en-US" sz="1600" dirty="0" smtClean="0"/>
              <a:t> /</a:t>
            </a:r>
            <a:r>
              <a:rPr lang="en-US" sz="1600" dirty="0" err="1" smtClean="0"/>
              <a:t>var</a:t>
            </a:r>
            <a:r>
              <a:rPr lang="en-US" sz="1600" dirty="0" smtClean="0"/>
              <a:t>/named/master/</a:t>
            </a:r>
            <a:r>
              <a:rPr lang="en-US" sz="1600" dirty="0" err="1" smtClean="0"/>
              <a:t>fz</a:t>
            </a:r>
            <a:r>
              <a:rPr lang="en-US" sz="1600" dirty="0" smtClean="0"/>
              <a:t>/mrshcherbak.net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/>
          <p:nvPr/>
        </p:nvPicPr>
        <p:blipFill>
          <a:blip r:embed="rId2">
            <a:lum contrast="20000"/>
          </a:blip>
          <a:srcRect r="59781" b="37636"/>
          <a:stretch>
            <a:fillRect/>
          </a:stretch>
        </p:blipFill>
        <p:spPr bwMode="auto">
          <a:xfrm>
            <a:off x="357158" y="857232"/>
            <a:ext cx="4489155" cy="3349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85720" y="357166"/>
            <a:ext cx="67151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Редактирование файла обратной зоны /</a:t>
            </a:r>
            <a:r>
              <a:rPr lang="ru-RU" sz="1600" dirty="0" err="1" smtClean="0"/>
              <a:t>var</a:t>
            </a:r>
            <a:r>
              <a:rPr lang="ru-RU" sz="1600" dirty="0" smtClean="0"/>
              <a:t>/</a:t>
            </a:r>
            <a:r>
              <a:rPr lang="ru-RU" sz="1600" dirty="0" err="1" smtClean="0"/>
              <a:t>named</a:t>
            </a:r>
            <a:r>
              <a:rPr lang="ru-RU" sz="1600" dirty="0" smtClean="0"/>
              <a:t>/</a:t>
            </a:r>
            <a:r>
              <a:rPr lang="ru-RU" sz="1600" dirty="0" err="1" smtClean="0"/>
              <a:t>master</a:t>
            </a:r>
            <a:r>
              <a:rPr lang="ru-RU" sz="1600" dirty="0" smtClean="0"/>
              <a:t>/</a:t>
            </a:r>
            <a:r>
              <a:rPr lang="ru-RU" sz="1600" dirty="0" err="1" smtClean="0"/>
              <a:t>rz</a:t>
            </a:r>
            <a:r>
              <a:rPr lang="ru-RU" sz="1600" dirty="0" smtClean="0"/>
              <a:t>/192.168.1</a:t>
            </a:r>
            <a:endParaRPr lang="ru-RU" sz="1600" dirty="0"/>
          </a:p>
        </p:txBody>
      </p:sp>
      <p:pic>
        <p:nvPicPr>
          <p:cNvPr id="8" name="Рисунок 7"/>
          <p:cNvPicPr/>
          <p:nvPr/>
        </p:nvPicPr>
        <p:blipFill>
          <a:blip r:embed="rId3">
            <a:lum contrast="20000"/>
          </a:blip>
          <a:srcRect l="26296" t="9000" r="16943" b="13333"/>
          <a:stretch>
            <a:fillRect/>
          </a:stretch>
        </p:blipFill>
        <p:spPr bwMode="auto">
          <a:xfrm>
            <a:off x="4071934" y="3429000"/>
            <a:ext cx="4786346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>
            <a:lum contrast="20000"/>
          </a:blip>
          <a:srcRect l="25494" t="5000" r="19174" b="8333"/>
          <a:stretch>
            <a:fillRect/>
          </a:stretch>
        </p:blipFill>
        <p:spPr bwMode="auto">
          <a:xfrm>
            <a:off x="285720" y="714356"/>
            <a:ext cx="4238625" cy="3191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214282" y="285728"/>
            <a:ext cx="81439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Внесла изменения в настройки межсетевого экрана узла </a:t>
            </a:r>
            <a:r>
              <a:rPr lang="ru-RU" sz="1600" dirty="0" err="1" smtClean="0"/>
              <a:t>server</a:t>
            </a:r>
            <a:r>
              <a:rPr lang="ru-RU" sz="1600" dirty="0" smtClean="0"/>
              <a:t>, разрешив работу с DHCP </a:t>
            </a:r>
            <a:endParaRPr lang="ru-RU" sz="1600" dirty="0"/>
          </a:p>
        </p:txBody>
      </p:sp>
      <p:pic>
        <p:nvPicPr>
          <p:cNvPr id="6" name="Рисунок 5"/>
          <p:cNvPicPr/>
          <p:nvPr/>
        </p:nvPicPr>
        <p:blipFill>
          <a:blip r:embed="rId3">
            <a:lum contrast="20000"/>
          </a:blip>
          <a:srcRect l="25013" t="88678" r="35001" b="2571"/>
          <a:stretch>
            <a:fillRect/>
          </a:stretch>
        </p:blipFill>
        <p:spPr bwMode="auto">
          <a:xfrm>
            <a:off x="4714876" y="2786058"/>
            <a:ext cx="4071966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4">
            <a:lum contrast="20000"/>
          </a:blip>
          <a:srcRect/>
          <a:stretch>
            <a:fillRect/>
          </a:stretch>
        </p:blipFill>
        <p:spPr bwMode="auto">
          <a:xfrm>
            <a:off x="285720" y="4000504"/>
            <a:ext cx="5419725" cy="2606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Прямоугольник 8"/>
          <p:cNvSpPr/>
          <p:nvPr/>
        </p:nvSpPr>
        <p:spPr>
          <a:xfrm>
            <a:off x="4643438" y="2285992"/>
            <a:ext cx="42862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Восстановила контекст безопасности в </a:t>
            </a:r>
            <a:r>
              <a:rPr lang="ru-RU" sz="1600" dirty="0" err="1" smtClean="0"/>
              <a:t>SELinux</a:t>
            </a:r>
            <a:r>
              <a:rPr lang="ru-RU" sz="1600" dirty="0" smtClean="0"/>
              <a:t> </a:t>
            </a:r>
            <a:endParaRPr lang="ru-RU" sz="16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5857884" y="5000636"/>
            <a:ext cx="30718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Мониторинг происходящих в системе процессов в реальном времени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14282" y="2142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dirty="0" smtClean="0"/>
              <a:t>Анализ работы DHCP-сервера</a:t>
            </a:r>
            <a:endParaRPr lang="ru-RU" dirty="0"/>
          </a:p>
        </p:txBody>
      </p:sp>
      <p:pic>
        <p:nvPicPr>
          <p:cNvPr id="9" name="Рисунок 8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85795"/>
            <a:ext cx="4857784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Рисунок 9"/>
          <p:cNvPicPr/>
          <p:nvPr/>
        </p:nvPicPr>
        <p:blipFill>
          <a:blip r:embed="rId3"/>
          <a:srcRect b="28147"/>
          <a:stretch>
            <a:fillRect/>
          </a:stretch>
        </p:blipFill>
        <p:spPr bwMode="auto">
          <a:xfrm>
            <a:off x="3714744" y="3071810"/>
            <a:ext cx="5226045" cy="3564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1401</TotalTime>
  <Words>282</Words>
  <Application>Microsoft Office PowerPoint</Application>
  <PresentationFormat>Экран (4:3)</PresentationFormat>
  <Paragraphs>38</Paragraphs>
  <Slides>14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Тема Office</vt:lpstr>
      <vt:lpstr>Лабораторная работа №3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Лабораторная работа №1</dc:title>
  <dc:creator>Acer</dc:creator>
  <cp:lastModifiedBy>Acer</cp:lastModifiedBy>
  <cp:revision>92</cp:revision>
  <dcterms:created xsi:type="dcterms:W3CDTF">2022-11-10T13:43:31Z</dcterms:created>
  <dcterms:modified xsi:type="dcterms:W3CDTF">2023-11-16T08:55:43Z</dcterms:modified>
</cp:coreProperties>
</file>